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744575"/>
            <a:ext cx="8520600" cy="3269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6000"/>
              <a:t>10 000 </a:t>
            </a:r>
          </a:p>
          <a:p>
            <a:pPr lvl="0">
              <a:spcBef>
                <a:spcPts val="0"/>
              </a:spcBef>
              <a:buNone/>
            </a:pPr>
            <a:r>
              <a:rPr lang="ru" sz="6000"/>
              <a:t>жилых домов Киева</a:t>
            </a:r>
          </a:p>
          <a:p>
            <a:pPr lvl="0">
              <a:spcBef>
                <a:spcPts val="0"/>
              </a:spcBef>
              <a:buNone/>
            </a:pPr>
            <a:r>
              <a:rPr lang="ru" sz="6000"/>
              <a:t>от          .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612" y="2911926"/>
            <a:ext cx="2465925" cy="96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40" y="0"/>
            <a:ext cx="82235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Получилось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ru" sz="2400">
                <a:solidFill>
                  <a:srgbClr val="000000"/>
                </a:solidFill>
              </a:rPr>
              <a:t>все жилые дома Киева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ru" sz="2400">
                <a:solidFill>
                  <a:srgbClr val="000000"/>
                </a:solidFill>
              </a:rPr>
              <a:t>все на карте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ru" sz="2400">
                <a:solidFill>
                  <a:srgbClr val="000000"/>
                </a:solidFill>
              </a:rPr>
              <a:t>все с фото фасадов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ru" sz="2400">
                <a:solidFill>
                  <a:srgbClr val="000000"/>
                </a:solidFill>
              </a:rPr>
              <a:t>этажность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ru" sz="2400">
                <a:solidFill>
                  <a:srgbClr val="000000"/>
                </a:solidFill>
              </a:rPr>
              <a:t>год постройки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ru" sz="2400">
                <a:solidFill>
                  <a:srgbClr val="000000"/>
                </a:solidFill>
              </a:rPr>
              <a:t>тип дома и тип стен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ru" sz="2400">
                <a:solidFill>
                  <a:srgbClr val="000000"/>
                </a:solidFill>
              </a:rPr>
              <a:t>высота потолков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Интересные факты - 94 микрорайона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7561" r="0" t="0"/>
          <a:stretch/>
        </p:blipFill>
        <p:spPr>
          <a:xfrm>
            <a:off x="695426" y="1030649"/>
            <a:ext cx="7753151" cy="411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Количество домов по годам постройки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99" y="1027425"/>
            <a:ext cx="8136774" cy="37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Идеи как это использовать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174" y="679225"/>
            <a:ext cx="5325400" cy="446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Идеи как это использовать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24" y="636725"/>
            <a:ext cx="7580377" cy="45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Идеи как это использовать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75" y="931651"/>
            <a:ext cx="8250449" cy="42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335" y="1159725"/>
            <a:ext cx="6369325" cy="39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1" type="body"/>
          </p:nvPr>
        </p:nvSpPr>
        <p:spPr>
          <a:xfrm>
            <a:off x="890399" y="0"/>
            <a:ext cx="7941900" cy="28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goo.gl/forms/</a:t>
            </a:r>
            <a:r>
              <a:rPr b="1" lang="ru" sz="4800">
                <a:solidFill>
                  <a:srgbClr val="000000"/>
                </a:solidFill>
              </a:rPr>
              <a:t>Sg9W3KoVoY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x="311700" y="104400"/>
            <a:ext cx="8520600" cy="1034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fb.com/</a:t>
            </a:r>
            <a:r>
              <a:rPr b="1" lang="ru"/>
              <a:t>andreymima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099" y="1498800"/>
            <a:ext cx="6907825" cy="31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x="1524175" y="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сайт </a:t>
            </a:r>
            <a:r>
              <a:rPr lang="ru" u="sng">
                <a:solidFill>
                  <a:srgbClr val="000000"/>
                </a:solidFill>
              </a:rPr>
              <a:t>municipal.kiev.ua</a:t>
            </a:r>
            <a:r>
              <a:rPr lang="ru">
                <a:solidFill>
                  <a:srgbClr val="000000"/>
                </a:solidFill>
              </a:rPr>
              <a:t> 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информация по ~8000 домам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дома до 2005 года постройки (+плохая инфа до 2010)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Было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13" y="1174574"/>
            <a:ext cx="7635372" cy="452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Задача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информация по </a:t>
            </a:r>
            <a:r>
              <a:rPr b="1" lang="ru">
                <a:solidFill>
                  <a:srgbClr val="000000"/>
                </a:solidFill>
              </a:rPr>
              <a:t>всем</a:t>
            </a:r>
            <a:r>
              <a:rPr lang="ru">
                <a:solidFill>
                  <a:srgbClr val="000000"/>
                </a:solidFill>
              </a:rPr>
              <a:t> жилым домам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b="1" lang="ru">
                <a:solidFill>
                  <a:srgbClr val="000000"/>
                </a:solidFill>
              </a:rPr>
              <a:t>все</a:t>
            </a:r>
            <a:r>
              <a:rPr lang="ru">
                <a:solidFill>
                  <a:srgbClr val="000000"/>
                </a:solidFill>
              </a:rPr>
              <a:t> дома отмечены на карте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проверены </a:t>
            </a:r>
            <a:r>
              <a:rPr b="1" lang="ru">
                <a:solidFill>
                  <a:srgbClr val="000000"/>
                </a:solidFill>
              </a:rPr>
              <a:t>все</a:t>
            </a:r>
            <a:r>
              <a:rPr lang="ru">
                <a:solidFill>
                  <a:srgbClr val="000000"/>
                </a:solidFill>
              </a:rPr>
              <a:t> поля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год постройки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высота потолков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тип стен (кирпич, панель, …)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тип дома (хрущевка, сталинка, новостройка)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есть фотографии фасадов </a:t>
            </a:r>
            <a:r>
              <a:rPr b="1" lang="ru">
                <a:solidFill>
                  <a:srgbClr val="000000"/>
                </a:solidFill>
              </a:rPr>
              <a:t>всех</a:t>
            </a:r>
            <a:r>
              <a:rPr lang="ru">
                <a:solidFill>
                  <a:srgbClr val="000000"/>
                </a:solidFill>
              </a:rPr>
              <a:t> домов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b="1" lang="ru">
                <a:solidFill>
                  <a:srgbClr val="000000"/>
                </a:solidFill>
              </a:rPr>
              <a:t>постоянная</a:t>
            </a:r>
            <a:r>
              <a:rPr lang="ru">
                <a:solidFill>
                  <a:srgbClr val="000000"/>
                </a:solidFill>
              </a:rPr>
              <a:t> актуализация на будущее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40" y="0"/>
            <a:ext cx="82235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Что сделали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взяли базу Муниципала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купили у сайта Промеп базу фотографий домов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взяли данные из объявлений с поисковика ЛУН (этажность, фото)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взяли данные из ЛУН.Новостройки (которые мы собираем уже 5 лет)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И все сверили вручную. По каждому из 10 000 домов.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0" l="16680" r="0" t="0"/>
          <a:stretch/>
        </p:blipFill>
        <p:spPr>
          <a:xfrm>
            <a:off x="446499" y="0"/>
            <a:ext cx="8250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16784" r="0" t="0"/>
          <a:stretch/>
        </p:blipFill>
        <p:spPr>
          <a:xfrm>
            <a:off x="422394" y="0"/>
            <a:ext cx="829921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0" l="16991" r="0" t="0"/>
          <a:stretch/>
        </p:blipFill>
        <p:spPr>
          <a:xfrm>
            <a:off x="542233" y="0"/>
            <a:ext cx="805951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покрыли карту Киева микрорайонами (плотно - каждый жилой дом находится в каком-то мкрн)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сфотографировали сами недостающие </a:t>
            </a:r>
            <a:r>
              <a:rPr b="1" lang="ru">
                <a:solidFill>
                  <a:srgbClr val="000000"/>
                </a:solidFill>
              </a:rPr>
              <a:t>1705</a:t>
            </a:r>
            <a:r>
              <a:rPr lang="ru">
                <a:solidFill>
                  <a:srgbClr val="000000"/>
                </a:solidFill>
              </a:rPr>
              <a:t> фасадов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проверили на соответствие по фото (напр. была 5-эт, а стала 9-эт)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отсеяли несуществующие адреса (строительные, не жилые, ошибочные) -  всего </a:t>
            </a:r>
            <a:r>
              <a:rPr b="1" lang="ru">
                <a:solidFill>
                  <a:srgbClr val="000000"/>
                </a:solidFill>
              </a:rPr>
              <a:t>3858</a:t>
            </a:r>
            <a:r>
              <a:rPr lang="ru">
                <a:solidFill>
                  <a:srgbClr val="000000"/>
                </a:solidFill>
              </a:rPr>
              <a:t> штук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пример Ленина в Бортничах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ул. Победы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Ломоносова 502 или 73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ru">
                <a:solidFill>
                  <a:srgbClr val="000000"/>
                </a:solidFill>
              </a:rPr>
              <a:t>нанесли все точки на карту (не все есть у Г или Я)</a:t>
            </a:r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Что еще сделали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